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6460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953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693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057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02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92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065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658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512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850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03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07EAD-3FD6-4775-B73E-842680744076}" type="datetimeFigureOut">
              <a:rPr lang="nb-NO" smtClean="0"/>
              <a:t>12.11.2018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93A1C-D19C-457B-A2CC-C29C0493EB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349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858000" cy="2915817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15643" y="2771800"/>
            <a:ext cx="6426714" cy="1728192"/>
          </a:xfrm>
        </p:spPr>
        <p:txBody>
          <a:bodyPr>
            <a:normAutofit fontScale="90000"/>
          </a:bodyPr>
          <a:lstStyle/>
          <a:p>
            <a:r>
              <a:rPr lang="nb-NO" dirty="0"/>
              <a:t>YS-Medlemsfordeler inviterer til åpent arrangement 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32656" y="5367573"/>
            <a:ext cx="6408712" cy="2912864"/>
          </a:xfrm>
        </p:spPr>
        <p:txBody>
          <a:bodyPr>
            <a:normAutofit fontScale="25000" lnSpcReduction="20000"/>
          </a:bodyPr>
          <a:lstStyle/>
          <a:p>
            <a:pPr algn="l"/>
            <a:endParaRPr lang="nb-NO" dirty="0"/>
          </a:p>
          <a:p>
            <a:pPr algn="l"/>
            <a:r>
              <a:rPr lang="nb-NO" sz="5600" b="1" dirty="0">
                <a:latin typeface="Arial" panose="020B0604020202020204" pitchFamily="34" charset="0"/>
                <a:cs typeface="Arial" panose="020B0604020202020204" pitchFamily="34" charset="0"/>
              </a:rPr>
              <a:t>Her vil dere få møte alle våre leverandører av de ulike medlemsfordeler</a:t>
            </a:r>
          </a:p>
          <a:p>
            <a:pPr algn="l"/>
            <a:r>
              <a:rPr lang="nb-NO" sz="5600" b="1" dirty="0">
                <a:latin typeface="Arial" panose="020B0604020202020204" pitchFamily="34" charset="0"/>
                <a:cs typeface="Arial" panose="020B0604020202020204" pitchFamily="34" charset="0"/>
              </a:rPr>
              <a:t>som YS har å tilby sine medlemmer. </a:t>
            </a:r>
          </a:p>
          <a:p>
            <a:pPr algn="l"/>
            <a:endParaRPr lang="nb-NO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5600" b="1" dirty="0">
                <a:latin typeface="Arial" panose="020B0604020202020204" pitchFamily="34" charset="0"/>
                <a:cs typeface="Arial" panose="020B0604020202020204" pitchFamily="34" charset="0"/>
              </a:rPr>
              <a:t>Dette er en veldig god anledning til å bli bedre kjent med alle medlemsfordelene vi har. Her kan dere få svar på de spørsmålene dere lurer på. </a:t>
            </a:r>
          </a:p>
          <a:p>
            <a:pPr algn="l"/>
            <a:endParaRPr lang="nb-NO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5600" b="1" dirty="0">
                <a:latin typeface="Arial" panose="020B0604020202020204" pitchFamily="34" charset="0"/>
                <a:cs typeface="Arial" panose="020B0604020202020204" pitchFamily="34" charset="0"/>
              </a:rPr>
              <a:t>En representant fra YS ledelsen vil åpne arrangementet.</a:t>
            </a:r>
          </a:p>
          <a:p>
            <a:pPr algn="l"/>
            <a:r>
              <a:rPr lang="nb-NO" sz="5600" b="1" dirty="0">
                <a:latin typeface="Arial" panose="020B0604020202020204" pitchFamily="34" charset="0"/>
                <a:cs typeface="Arial" panose="020B0604020202020204" pitchFamily="34" charset="0"/>
              </a:rPr>
              <a:t>Det vil bli flere konkurranser med flotte premier fra våre leverandører. </a:t>
            </a:r>
          </a:p>
          <a:p>
            <a:pPr algn="l"/>
            <a:endParaRPr lang="nb-NO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5600" b="1" dirty="0">
                <a:latin typeface="Arial" panose="020B0604020202020204" pitchFamily="34" charset="0"/>
                <a:cs typeface="Arial" panose="020B0604020202020204" pitchFamily="34" charset="0"/>
              </a:rPr>
              <a:t>Enkel servering. </a:t>
            </a:r>
          </a:p>
          <a:p>
            <a:pPr algn="l"/>
            <a:endParaRPr lang="nb-NO" sz="5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b-NO" sz="5600" b="1" dirty="0">
                <a:latin typeface="Arial" panose="020B0604020202020204" pitchFamily="34" charset="0"/>
                <a:cs typeface="Arial" panose="020B0604020202020204" pitchFamily="34" charset="0"/>
              </a:rPr>
              <a:t>Påmelding </a:t>
            </a:r>
            <a:r>
              <a:rPr lang="nb-NO" sz="5600" b="1">
                <a:latin typeface="Arial" panose="020B0604020202020204" pitchFamily="34" charset="0"/>
                <a:cs typeface="Arial" panose="020B0604020202020204" pitchFamily="34" charset="0"/>
              </a:rPr>
              <a:t>innen 14. </a:t>
            </a:r>
            <a:r>
              <a:rPr lang="nb-NO" sz="5600" b="1" dirty="0">
                <a:latin typeface="Arial" panose="020B0604020202020204" pitchFamily="34" charset="0"/>
                <a:cs typeface="Arial" panose="020B0604020202020204" pitchFamily="34" charset="0"/>
              </a:rPr>
              <a:t>november til </a:t>
            </a:r>
          </a:p>
          <a:p>
            <a:pPr algn="l"/>
            <a:r>
              <a:rPr lang="nb-NO" sz="5600" b="1" dirty="0">
                <a:latin typeface="Arial" panose="020B0604020202020204" pitchFamily="34" charset="0"/>
                <a:cs typeface="Arial" panose="020B0604020202020204" pitchFamily="34" charset="0"/>
              </a:rPr>
              <a:t>heidi.briskodden@ys.no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929" y="7477849"/>
            <a:ext cx="1692188" cy="1536171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1844822" y="4283968"/>
            <a:ext cx="3456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/>
              <a:t>19. November 2018</a:t>
            </a:r>
          </a:p>
          <a:p>
            <a:pPr algn="ctr"/>
            <a:r>
              <a:rPr lang="nb-NO" b="1" dirty="0"/>
              <a:t>kl. 16.00 – 18.00 på Clarion Hotell Arne Rettedals gate 14, Stavanger</a:t>
            </a:r>
          </a:p>
        </p:txBody>
      </p:sp>
    </p:spTree>
    <p:extLst>
      <p:ext uri="{BB962C8B-B14F-4D97-AF65-F5344CB8AC3E}">
        <p14:creationId xmlns:p14="http://schemas.microsoft.com/office/powerpoint/2010/main" val="3056732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109</Words>
  <Application>Microsoft Office PowerPoint</Application>
  <PresentationFormat>Skjermfremvisning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YS-Medlemsfordeler inviterer til åpent arrangement </vt:lpstr>
    </vt:vector>
  </TitlesOfParts>
  <Company>Parat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Invitasjon til YS-medlemsfordeler</dc:title>
  <dc:creator>Heidi Briskodden</dc:creator>
  <cp:lastModifiedBy>Heidi Briskodden</cp:lastModifiedBy>
  <cp:revision>14</cp:revision>
  <cp:lastPrinted>2017-10-10T10:33:18Z</cp:lastPrinted>
  <dcterms:created xsi:type="dcterms:W3CDTF">2017-10-10T09:41:17Z</dcterms:created>
  <dcterms:modified xsi:type="dcterms:W3CDTF">2018-11-12T08:47:06Z</dcterms:modified>
</cp:coreProperties>
</file>